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D4B"/>
    <a:srgbClr val="E16351"/>
    <a:srgbClr val="CB5535"/>
    <a:srgbClr val="F9F9F9"/>
    <a:srgbClr val="783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6" autoAdjust="0"/>
    <p:restoredTop sz="96327"/>
  </p:normalViewPr>
  <p:slideViewPr>
    <p:cSldViewPr snapToGrid="0">
      <p:cViewPr>
        <p:scale>
          <a:sx n="50" d="100"/>
          <a:sy n="50" d="100"/>
        </p:scale>
        <p:origin x="19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79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88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56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953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693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662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332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43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008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522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49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6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185EB363-6AC7-BD81-C172-639FDE6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" y="5890033"/>
            <a:ext cx="7572168" cy="425934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1806A69-D2D2-7405-5009-087B4833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12" y="1630040"/>
            <a:ext cx="7572167" cy="4259344"/>
          </a:xfrm>
          <a:prstGeom prst="rect">
            <a:avLst/>
          </a:prstGeom>
        </p:spPr>
      </p:pic>
      <p:pic>
        <p:nvPicPr>
          <p:cNvPr id="70" name="Picture 6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1983F5-290B-99AE-A3F0-88FC2640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135" y="2310035"/>
            <a:ext cx="6174574" cy="33922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116157-DB00-D342-6980-32C6F3C3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86" y="7563483"/>
            <a:ext cx="7572165" cy="42593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1E1C088-7D4A-9548-C5CC-19DEB6C4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5601"/>
            <a:ext cx="7572167" cy="42593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4E0712E-75AA-72E2-2552-70ACE14D6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7004"/>
            <a:ext cx="15119350" cy="168260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34C5D27-28DE-1698-D995-54CC74820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" y="10128109"/>
            <a:ext cx="7639880" cy="4297433"/>
          </a:xfrm>
          <a:prstGeom prst="rect">
            <a:avLst/>
          </a:prstGeom>
        </p:spPr>
      </p:pic>
      <p:pic>
        <p:nvPicPr>
          <p:cNvPr id="87" name="Picture 8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5BAF7D2-6BC3-C880-5606-FCE3E201C5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8" y="10867214"/>
            <a:ext cx="6107341" cy="320174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25A9840-425D-29BE-7F15-B1289808D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469" y="5860510"/>
            <a:ext cx="7639881" cy="183834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87D09FA-58EA-C6EA-6E6C-F1A0C1A1B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5571" y="11303551"/>
            <a:ext cx="7576447" cy="185859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B10126C-1C63-5170-5242-2C1282F252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4424958"/>
            <a:ext cx="7589414" cy="156136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3D845E-0FA2-CA8A-F0C8-A3547E0D08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5986321"/>
            <a:ext cx="7722856" cy="434410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48C44183-E90D-363A-10E4-B12EAA3A03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61"/>
          <a:stretch/>
        </p:blipFill>
        <p:spPr>
          <a:xfrm>
            <a:off x="71459" y="19928742"/>
            <a:ext cx="7680172" cy="116341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35E8B9E-FA9A-7AAD-A8AB-EE499B84DD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1169" y="11147059"/>
            <a:ext cx="758683" cy="102136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65F2F42-DB48-9D2E-4B5E-6982A0A2DC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7117532" y="11211822"/>
            <a:ext cx="526237" cy="106500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A3B210A-1713-B23D-64EE-C34E27D233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70" y="8690771"/>
            <a:ext cx="698254" cy="141313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43C7D1F-B382-35AC-8064-76BFA3B9BE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597634" y="8925861"/>
            <a:ext cx="1062375" cy="141551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201FBEC-8D62-FFC6-8324-1E7D5770BC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953130" y="13370058"/>
            <a:ext cx="620754" cy="139454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BD1A005-BD36-D8C5-6A9B-5427CC5E9C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586136" y="4895054"/>
            <a:ext cx="577008" cy="121338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9E10EB1-9DB3-BAD7-D832-B8E69374B4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37" y="16692631"/>
            <a:ext cx="6255994" cy="307190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8AA10CE-B401-94CC-A64C-C59AD4BD4B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8446" y="14103800"/>
            <a:ext cx="7560903" cy="422540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6554CA9-1C11-1038-1F81-2EE86AEC8A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1776" y="17967046"/>
            <a:ext cx="564938" cy="155916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4A7A075-91FB-5CD0-61DB-8D0824947F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1135" y="18131690"/>
            <a:ext cx="6565064" cy="30300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A2D02-658A-C3C7-B891-1FD59B2EF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640005" y="18552506"/>
            <a:ext cx="620754" cy="2539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5A2C0-EDDE-FE47-7879-95D2E92EB0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4227586" y="18534196"/>
            <a:ext cx="891764" cy="2627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ED4AD-D0EA-1E95-BCF8-2BD795063C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292560" y="13554815"/>
            <a:ext cx="531774" cy="15121806"/>
          </a:xfrm>
          <a:prstGeom prst="rect">
            <a:avLst/>
          </a:prstGeom>
        </p:spPr>
      </p:pic>
      <p:pic>
        <p:nvPicPr>
          <p:cNvPr id="79" name="Picture 7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E89598-80E3-ED5D-8D77-0E19758F63C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49" y="8250872"/>
            <a:ext cx="6359348" cy="3103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4D983-308B-14D5-7E16-E683827564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001352" y="7020166"/>
            <a:ext cx="543524" cy="169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5FF71-5701-52E6-DDDE-B66177A494C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494"/>
          <a:stretch/>
        </p:blipFill>
        <p:spPr>
          <a:xfrm>
            <a:off x="8068249" y="13131633"/>
            <a:ext cx="6480969" cy="972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9103A-7ACB-CAF7-4077-7AF2E91C7A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4368" y="12863764"/>
            <a:ext cx="693355" cy="141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E3CF2-13DF-6CA0-3094-FB881C5459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4222" y="12938618"/>
            <a:ext cx="830966" cy="141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AE22D-8B60-E178-EB74-54D7D4DC3C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7458" y="18025922"/>
            <a:ext cx="564938" cy="1559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9EA9F-74AA-F3E8-9089-4A47BC3B92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7095" y="5941835"/>
            <a:ext cx="899238" cy="1234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50D9C-1A22-3465-4EE2-665A220C88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41842" y="6052749"/>
            <a:ext cx="875510" cy="1201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69054-E384-E258-CD21-765E22EDC6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2002" y="11446627"/>
            <a:ext cx="899238" cy="1234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4606B-D409-3BB4-2D39-8A21477AA5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46090" y="11431740"/>
            <a:ext cx="899238" cy="123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53AECF-9EBF-69C6-CEB3-1B96DD59AC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788" y="14588359"/>
            <a:ext cx="902679" cy="123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B0FE06-CF61-C004-1D9A-7A61C14F42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1266" y="19911715"/>
            <a:ext cx="899238" cy="12345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51EBFB-490E-0E21-5F8B-17FFA51F65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1266" y="14531933"/>
            <a:ext cx="899238" cy="1234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0200B6-8DC5-DC88-FDDE-CB01C080F6C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64" y="19877334"/>
            <a:ext cx="899238" cy="12345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691047-9AA1-1B81-88F2-341D3B6E40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4202" y="9939611"/>
            <a:ext cx="758683" cy="10213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DA74F4-762C-3DE7-CC4A-269CC8F434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7397" y="6875158"/>
            <a:ext cx="758683" cy="10213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86D8F-8D64-E092-D5BA-25024CA1A8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653" y="6744036"/>
            <a:ext cx="758683" cy="1021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881FB8-510E-02E6-4300-4D149DDC8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160" y="13569689"/>
            <a:ext cx="756206" cy="10075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AB34C2-D514-3EF6-9DC7-AB97BAF7526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901414">
            <a:off x="14393764" y="1409743"/>
            <a:ext cx="612433" cy="899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B754A8-DA2B-6FE0-CB71-46C70A4863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4999" y="1612032"/>
            <a:ext cx="599217" cy="12127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FCF0C5-B261-4BA3-09A1-C863509DC6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5289" y="2289396"/>
            <a:ext cx="222075" cy="449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E9CFEB-4C7E-75FE-F8B9-8A03B235C2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92610">
            <a:off x="14284670" y="1455097"/>
            <a:ext cx="222075" cy="44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BF29FE-3B21-436A-08AD-BD94B77906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23772">
            <a:off x="14882760" y="2074227"/>
            <a:ext cx="222075" cy="449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FBE335-9DC5-30DB-0CFD-F1D6691288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1902" y="1641485"/>
            <a:ext cx="222075" cy="449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A6135E-F017-6F82-2E2B-CCEBA2789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4940" y="4665958"/>
            <a:ext cx="1237916" cy="11462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7EBCCB-E5E0-BBE3-DE3C-1692DAC51C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46628" y="19337148"/>
            <a:ext cx="1202725" cy="1191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1EB06D-C771-E659-6DD8-891EE15277D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2467" y="2554867"/>
            <a:ext cx="5616744" cy="27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H. Kemal İlter</dc:creator>
  <cp:lastModifiedBy>Aleyna</cp:lastModifiedBy>
  <cp:revision>50</cp:revision>
  <dcterms:created xsi:type="dcterms:W3CDTF">2022-12-31T15:18:12Z</dcterms:created>
  <dcterms:modified xsi:type="dcterms:W3CDTF">2023-06-13T14:57:57Z</dcterms:modified>
</cp:coreProperties>
</file>